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17"/>
  </p:notesMasterIdLst>
  <p:sldIdLst>
    <p:sldId id="256" r:id="rId6"/>
    <p:sldId id="257" r:id="rId7"/>
    <p:sldId id="258" r:id="rId8"/>
    <p:sldId id="263" r:id="rId9"/>
    <p:sldId id="275" r:id="rId10"/>
    <p:sldId id="264" r:id="rId11"/>
    <p:sldId id="269" r:id="rId12"/>
    <p:sldId id="273" r:id="rId13"/>
    <p:sldId id="271" r:id="rId14"/>
    <p:sldId id="267" r:id="rId15"/>
    <p:sldId id="272" r:id="rId16"/>
  </p:sldIdLst>
  <p:sldSz cx="9144000" cy="6858000" type="screen4x3"/>
  <p:notesSz cx="6797675" cy="99282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9" autoAdjust="0"/>
    <p:restoredTop sz="68092" autoAdjust="0"/>
  </p:normalViewPr>
  <p:slideViewPr>
    <p:cSldViewPr snapToGrid="0" snapToObjects="1">
      <p:cViewPr varScale="1">
        <p:scale>
          <a:sx n="51" d="100"/>
          <a:sy n="51" d="100"/>
        </p:scale>
        <p:origin x="-23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1269E-54F8-4AE8-B1CB-ECAB3E0EE6A8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41AC0-5118-4199-AA42-AB63487FC980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9258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41AC0-5118-4199-AA42-AB63487FC980}" type="slidenum">
              <a:rPr lang="nl-NL" smtClean="0"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0357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41AC0-5118-4199-AA42-AB63487FC980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54552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41AC0-5118-4199-AA42-AB63487FC980}" type="slidenum">
              <a:rPr lang="nl-NL" smtClean="0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6131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41AC0-5118-4199-AA42-AB63487FC980}" type="slidenum">
              <a:rPr lang="nl-NL" smtClean="0"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8380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41AC0-5118-4199-AA42-AB63487FC980}" type="slidenum">
              <a:rPr lang="nl-NL" smtClean="0"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1910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41AC0-5118-4199-AA42-AB63487FC980}" type="slidenum">
              <a:rPr lang="nl-NL" smtClean="0"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2001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baseline="0" dirty="0" smtClean="0"/>
              <a:t>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41AC0-5118-4199-AA42-AB63487FC980}" type="slidenum">
              <a:rPr lang="nl-NL" smtClean="0"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3784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dirty="0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144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550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4887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7671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89682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8273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21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64983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90717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430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ninginbra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09549" y="426553"/>
            <a:ext cx="6959065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64" y="-9625"/>
            <a:ext cx="1248878" cy="1248878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24564" y="1803199"/>
            <a:ext cx="8295924" cy="4351338"/>
          </a:xfrm>
        </p:spPr>
        <p:txBody>
          <a:bodyPr/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902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lawMotorcycleGa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809549" y="426553"/>
            <a:ext cx="6959065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64" y="-9625"/>
            <a:ext cx="1248878" cy="1248878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24564" y="1803199"/>
            <a:ext cx="8295924" cy="4351338"/>
          </a:xfrm>
        </p:spPr>
        <p:txBody>
          <a:bodyPr/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513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nne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809549" y="426553"/>
            <a:ext cx="6959065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64" y="-9625"/>
            <a:ext cx="1248878" cy="1248878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24564" y="1803199"/>
            <a:ext cx="8295924" cy="4351338"/>
          </a:xfrm>
        </p:spPr>
        <p:txBody>
          <a:bodyPr/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56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lastgevendePerso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809549" y="426553"/>
            <a:ext cx="6959065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64" y="-9625"/>
            <a:ext cx="1248878" cy="1248878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24564" y="1803199"/>
            <a:ext cx="8295924" cy="4351338"/>
          </a:xfrm>
        </p:spPr>
        <p:txBody>
          <a:bodyPr/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570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ug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809549" y="426553"/>
            <a:ext cx="6959065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64" y="-9625"/>
            <a:ext cx="1248878" cy="1248878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24564" y="1803199"/>
            <a:ext cx="8295924" cy="4351338"/>
          </a:xfrm>
        </p:spPr>
        <p:txBody>
          <a:bodyPr/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559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tievoorzi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809549" y="426553"/>
            <a:ext cx="6959065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64" y="-9625"/>
            <a:ext cx="1248878" cy="1248878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24564" y="1803199"/>
            <a:ext cx="8295924" cy="4351338"/>
          </a:xfrm>
        </p:spPr>
        <p:txBody>
          <a:bodyPr/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497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11DD-8A12-504C-A580-6125F3370A0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082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4564" y="320675"/>
            <a:ext cx="8295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4564" y="1803199"/>
            <a:ext cx="829592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6749" y="6356350"/>
            <a:ext cx="10076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C5517-9BA6-B340-977F-6F988AEC1DAC}" type="datetimeFigureOut">
              <a:rPr lang="nl-NL" smtClean="0"/>
              <a:t>12-2-2018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26305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23" y="6356350"/>
            <a:ext cx="5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F11DD-8A12-504C-A580-6125F3370A0B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661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70" r:id="rId16"/>
    <p:sldLayoutId id="2147483671" r:id="rId1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20"/>
        </a:buBlip>
        <a:defRPr sz="2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20"/>
        </a:buBlip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20"/>
        </a:buBlip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20"/>
        </a:buBlip>
        <a:defRPr sz="18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20"/>
        </a:buBlip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863" y="1557229"/>
            <a:ext cx="7853680" cy="283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53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Ontwikkelopgaven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/>
              <a:t>A</a:t>
            </a:r>
            <a:r>
              <a:rPr lang="nl-NL" dirty="0" smtClean="0"/>
              <a:t>ansluiten </a:t>
            </a:r>
            <a:r>
              <a:rPr lang="nl-NL" dirty="0"/>
              <a:t>bij landelijke ontwikkelingen in zorg- en </a:t>
            </a:r>
            <a:r>
              <a:rPr lang="nl-NL" dirty="0" smtClean="0"/>
              <a:t>veiligheidsketen: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/>
              <a:t>Aansluiten bij nieuwe wet verplichte </a:t>
            </a:r>
            <a:r>
              <a:rPr lang="nl-NL" sz="2400" dirty="0" smtClean="0"/>
              <a:t>GGZ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 smtClean="0"/>
              <a:t>Aansluiten bij nieuwe wet forensische zorg</a:t>
            </a:r>
            <a:endParaRPr lang="nl-NL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/>
              <a:t>Aansluiten bij werkwijze </a:t>
            </a:r>
            <a:r>
              <a:rPr lang="nl-NL" sz="2400" dirty="0" smtClean="0"/>
              <a:t>VHH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 smtClean="0"/>
              <a:t>Onderzoeken vraagstukken en verbeteringen (bijv. ‘ruilcliënten’)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Structurele </a:t>
            </a:r>
            <a:r>
              <a:rPr lang="nl-NL" dirty="0"/>
              <a:t>borging werkwijze en </a:t>
            </a:r>
            <a:r>
              <a:rPr lang="nl-NL" dirty="0" smtClean="0"/>
              <a:t>financiering: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/>
              <a:t>Commitment op </a:t>
            </a:r>
            <a:r>
              <a:rPr lang="nl-NL" sz="2400" dirty="0" smtClean="0"/>
              <a:t>zowel uitvoerend</a:t>
            </a:r>
            <a:r>
              <a:rPr lang="nl-NL" sz="2400" dirty="0"/>
              <a:t>, management en bestuurlijk </a:t>
            </a:r>
            <a:r>
              <a:rPr lang="nl-NL" sz="2400" dirty="0" smtClean="0"/>
              <a:t>niveau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 smtClean="0"/>
              <a:t>(Meer</a:t>
            </a:r>
            <a:r>
              <a:rPr lang="nl-NL" sz="2400" dirty="0"/>
              <a:t>) doorzettingsmacht en mandaat organiseren </a:t>
            </a:r>
            <a:endParaRPr lang="nl-NL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dirty="0" smtClean="0"/>
              <a:t>Invoegen in nieuwe veiligheidsstrategie O-N </a:t>
            </a:r>
          </a:p>
          <a:p>
            <a:endParaRPr lang="nl-NL" dirty="0"/>
          </a:p>
          <a:p>
            <a:r>
              <a:rPr lang="nl-NL" dirty="0" smtClean="0"/>
              <a:t>Evaluatie na 1 jaar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681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Dank voor uw </a:t>
            </a:r>
            <a:r>
              <a:rPr lang="nl-NL" dirty="0" smtClean="0"/>
              <a:t>aandacht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Vragen?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31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521084"/>
          </a:xfrm>
        </p:spPr>
        <p:txBody>
          <a:bodyPr>
            <a:normAutofit/>
          </a:bodyPr>
          <a:lstStyle/>
          <a:p>
            <a:r>
              <a:rPr lang="nl-NL" sz="4000" dirty="0"/>
              <a:t>Regionaal Forensisch Psychiatrisch Netwerk </a:t>
            </a:r>
            <a:r>
              <a:rPr lang="nl-NL" sz="4000" dirty="0" smtClean="0"/>
              <a:t>Oost-Nederland</a:t>
            </a:r>
            <a:endParaRPr lang="nl-NL" sz="40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2643447"/>
            <a:ext cx="6858000" cy="3467793"/>
          </a:xfrm>
        </p:spPr>
        <p:txBody>
          <a:bodyPr>
            <a:normAutofit/>
          </a:bodyPr>
          <a:lstStyle/>
          <a:p>
            <a:endParaRPr lang="nl-NL" sz="2800" dirty="0" smtClean="0"/>
          </a:p>
          <a:p>
            <a:pPr algn="l"/>
            <a:r>
              <a:rPr lang="nl-NL" sz="1800" dirty="0"/>
              <a:t>Sharon Rauwers </a:t>
            </a:r>
            <a:r>
              <a:rPr lang="nl-NL" sz="1800" dirty="0" smtClean="0"/>
              <a:t>(Procesmanager Overijssel</a:t>
            </a:r>
            <a:r>
              <a:rPr lang="nl-NL" sz="1800" dirty="0"/>
              <a:t>)</a:t>
            </a:r>
          </a:p>
          <a:p>
            <a:pPr algn="l"/>
            <a:r>
              <a:rPr lang="nl-NL" sz="1800" dirty="0"/>
              <a:t>s.rauwers@veiligheidsnetwerkon.nl</a:t>
            </a:r>
          </a:p>
          <a:p>
            <a:pPr algn="l"/>
            <a:r>
              <a:rPr lang="nl-NL" sz="1800" dirty="0"/>
              <a:t>06-25741323</a:t>
            </a:r>
          </a:p>
          <a:p>
            <a:pPr algn="l"/>
            <a:endParaRPr lang="nl-NL" sz="1800" dirty="0"/>
          </a:p>
          <a:p>
            <a:pPr algn="l"/>
            <a:r>
              <a:rPr lang="nl-NL" sz="1800" dirty="0"/>
              <a:t>Janneke Schepers </a:t>
            </a:r>
            <a:r>
              <a:rPr lang="nl-NL" sz="1800" dirty="0" smtClean="0"/>
              <a:t>(Procesmanager Gelderland</a:t>
            </a:r>
            <a:r>
              <a:rPr lang="nl-NL" sz="1800" dirty="0"/>
              <a:t>)</a:t>
            </a:r>
          </a:p>
          <a:p>
            <a:pPr algn="l"/>
            <a:r>
              <a:rPr lang="nl-NL" sz="1800" dirty="0"/>
              <a:t>j.schepers@veiligheidsnetwerkon.nl	</a:t>
            </a:r>
          </a:p>
          <a:p>
            <a:pPr algn="l"/>
            <a:r>
              <a:rPr lang="nl-NL" sz="1800" dirty="0"/>
              <a:t>06-25741322</a:t>
            </a:r>
          </a:p>
          <a:p>
            <a:pPr algn="l"/>
            <a:endParaRPr lang="nl-NL" sz="2800" dirty="0" smtClean="0"/>
          </a:p>
          <a:p>
            <a:endParaRPr lang="nl-NL" sz="2800" dirty="0"/>
          </a:p>
          <a:p>
            <a:endParaRPr lang="nl-NL" sz="2800" dirty="0" smtClean="0"/>
          </a:p>
          <a:p>
            <a:endParaRPr lang="nl-NL" sz="2800" dirty="0"/>
          </a:p>
          <a:p>
            <a:endParaRPr lang="nl-NL" sz="2800" dirty="0"/>
          </a:p>
          <a:p>
            <a:endParaRPr lang="nl-NL" sz="2800" dirty="0"/>
          </a:p>
          <a:p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60055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		Doel presentatie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Informeren over:</a:t>
            </a:r>
          </a:p>
          <a:p>
            <a:r>
              <a:rPr lang="nl-NL" dirty="0" smtClean="0"/>
              <a:t>Wat is het RFPN</a:t>
            </a:r>
          </a:p>
          <a:p>
            <a:r>
              <a:rPr lang="nl-NL" dirty="0" smtClean="0"/>
              <a:t>Ontstaansgeschiedenis</a:t>
            </a:r>
            <a:endParaRPr lang="nl-NL" dirty="0"/>
          </a:p>
          <a:p>
            <a:r>
              <a:rPr lang="nl-NL" dirty="0" smtClean="0"/>
              <a:t>Sterke punten</a:t>
            </a:r>
          </a:p>
          <a:p>
            <a:r>
              <a:rPr lang="nl-NL" dirty="0" smtClean="0"/>
              <a:t>Ontwikkelpunten</a:t>
            </a:r>
          </a:p>
          <a:p>
            <a:r>
              <a:rPr lang="nl-NL" dirty="0" smtClean="0"/>
              <a:t>Ontwikkelopgaven</a:t>
            </a:r>
          </a:p>
        </p:txBody>
      </p:sp>
    </p:spTree>
    <p:extLst>
      <p:ext uri="{BB962C8B-B14F-4D97-AF65-F5344CB8AC3E}">
        <p14:creationId xmlns:p14="http://schemas.microsoft.com/office/powerpoint/2010/main" val="383534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RFPN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Het RFPN is een bovenregionaal casuïstiekoverleg </a:t>
            </a:r>
            <a:r>
              <a:rPr lang="nl-NL" dirty="0"/>
              <a:t>en functioneert als escalatieorgaan voor </a:t>
            </a:r>
            <a:r>
              <a:rPr lang="nl-NL" dirty="0" smtClean="0"/>
              <a:t>de veiligheidshuizen (VHH). Wanneer in </a:t>
            </a:r>
            <a:r>
              <a:rPr lang="nl-NL" dirty="0"/>
              <a:t>reguliere casusbesprekingen binnen het </a:t>
            </a:r>
            <a:r>
              <a:rPr lang="nl-NL" dirty="0" smtClean="0"/>
              <a:t>VHH </a:t>
            </a:r>
            <a:r>
              <a:rPr lang="nl-NL" dirty="0"/>
              <a:t>geen mogelijkheden meer worden gezien in het vormgeven van een passend hulpaanbod, kan men de casus opschalen naar het </a:t>
            </a:r>
            <a:r>
              <a:rPr lang="nl-NL" dirty="0" smtClean="0"/>
              <a:t>RFPN.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6180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Ontstaansgeschiedenis RFPN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Gesignaleerd hiaat tussen zorg en straf: nog geen VHH</a:t>
            </a:r>
            <a:endParaRPr lang="nl-NL" dirty="0"/>
          </a:p>
          <a:p>
            <a:r>
              <a:rPr lang="nl-NL" dirty="0" smtClean="0"/>
              <a:t>Convenant 2004 om samenwerking vorm te geven. </a:t>
            </a:r>
          </a:p>
          <a:p>
            <a:r>
              <a:rPr lang="nl-NL" dirty="0" smtClean="0"/>
              <a:t>Thema past in veiligheidsstrategie O-N m.b.t. overlastgevende personen, valt daarom nu onder Veiligheidsnetwerk O-N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2625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Doelgroep RFPN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l-NL" dirty="0" smtClean="0"/>
              <a:t>Mensen met ernstige psychiatrische problematiek, in combinatie met </a:t>
            </a:r>
            <a:r>
              <a:rPr lang="nl-NL" dirty="0"/>
              <a:t>psychosociale </a:t>
            </a:r>
            <a:r>
              <a:rPr lang="nl-NL" dirty="0" smtClean="0"/>
              <a:t>problematiek, verslaving, LVB</a:t>
            </a:r>
          </a:p>
          <a:p>
            <a:r>
              <a:rPr lang="nl-NL" dirty="0" smtClean="0"/>
              <a:t>Mensen die in </a:t>
            </a:r>
            <a:r>
              <a:rPr lang="nl-NL" dirty="0"/>
              <a:t>aanraking zijn gekomen met de strafketen, of waarvan verwacht wordt dat ze daarmee in aanraking zullen </a:t>
            </a:r>
            <a:r>
              <a:rPr lang="nl-NL" dirty="0" smtClean="0"/>
              <a:t>komen</a:t>
            </a:r>
            <a:r>
              <a:rPr lang="nl-NL" b="1" dirty="0" smtClean="0"/>
              <a:t>, waarbij </a:t>
            </a:r>
            <a:r>
              <a:rPr lang="nl-NL" b="1" dirty="0"/>
              <a:t>men lokaal geen adequate oplossing </a:t>
            </a:r>
            <a:r>
              <a:rPr lang="nl-NL" b="1" dirty="0" smtClean="0"/>
              <a:t>vond</a:t>
            </a:r>
          </a:p>
          <a:p>
            <a:r>
              <a:rPr lang="nl-NL" dirty="0" smtClean="0"/>
              <a:t>Ca. 100 casussen op jaarbasis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8364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Doelstelling RFPN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l-NL" dirty="0" smtClean="0"/>
              <a:t>Realiseren/forceren van doorbraak in vastgelopen casuïstiek van VHH d.m.v. samenwerking partijen op niveau O-N</a:t>
            </a:r>
          </a:p>
          <a:p>
            <a:pPr lvl="0"/>
            <a:r>
              <a:rPr lang="nl-NL" dirty="0" smtClean="0"/>
              <a:t>Realiseren </a:t>
            </a:r>
            <a:r>
              <a:rPr lang="nl-NL" dirty="0"/>
              <a:t>van </a:t>
            </a:r>
            <a:r>
              <a:rPr lang="nl-NL" dirty="0" smtClean="0"/>
              <a:t>een </a:t>
            </a:r>
            <a:r>
              <a:rPr lang="nl-NL" dirty="0"/>
              <a:t>integraal, persoonsgericht beschreven plan van </a:t>
            </a:r>
            <a:r>
              <a:rPr lang="nl-NL" dirty="0" smtClean="0"/>
              <a:t>aanpak of advies, </a:t>
            </a:r>
            <a:r>
              <a:rPr lang="nl-NL" dirty="0"/>
              <a:t>waarin adequaat op- en afgeschaald </a:t>
            </a:r>
            <a:r>
              <a:rPr lang="nl-NL" dirty="0" smtClean="0"/>
              <a:t>wordt. Hierdoor continuïteit van zorg binnen </a:t>
            </a:r>
            <a:r>
              <a:rPr lang="nl-NL" dirty="0"/>
              <a:t>de </a:t>
            </a:r>
            <a:r>
              <a:rPr lang="nl-NL" dirty="0" smtClean="0"/>
              <a:t>bovenregionale </a:t>
            </a:r>
            <a:r>
              <a:rPr lang="nl-NL" dirty="0"/>
              <a:t>zorgketen </a:t>
            </a:r>
            <a:endParaRPr lang="nl-NL" dirty="0" smtClean="0"/>
          </a:p>
          <a:p>
            <a:pPr marL="0" lv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803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Meerwaarde RFPN t.o.v. lokale gremia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(Boven)regionale opzet O-N</a:t>
            </a:r>
          </a:p>
          <a:p>
            <a:r>
              <a:rPr lang="nl-NL" dirty="0" smtClean="0"/>
              <a:t>Onafhankelijk rol/adviesorgaan</a:t>
            </a:r>
          </a:p>
          <a:p>
            <a:r>
              <a:rPr lang="nl-NL" dirty="0"/>
              <a:t>Vaste </a:t>
            </a:r>
            <a:r>
              <a:rPr lang="nl-NL" dirty="0" smtClean="0"/>
              <a:t>(regionale) ketenpartners</a:t>
            </a:r>
          </a:p>
          <a:p>
            <a:r>
              <a:rPr lang="nl-NL" dirty="0" smtClean="0"/>
              <a:t>Aanvullende expertise </a:t>
            </a:r>
          </a:p>
          <a:p>
            <a:r>
              <a:rPr lang="nl-NL" dirty="0" smtClean="0"/>
              <a:t>Mandaat </a:t>
            </a:r>
          </a:p>
          <a:p>
            <a:endParaRPr lang="nl-NL" dirty="0"/>
          </a:p>
          <a:p>
            <a:r>
              <a:rPr lang="nl-NL" dirty="0"/>
              <a:t>Werkzame elementen: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‘Gewicht’ RFPN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Onafhankelijkheid</a:t>
            </a: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Regievoering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Korte </a:t>
            </a:r>
            <a:r>
              <a:rPr lang="nl-NL" dirty="0"/>
              <a:t>lijnen met </a:t>
            </a:r>
            <a:r>
              <a:rPr lang="nl-NL" dirty="0" smtClean="0"/>
              <a:t>ketenpartners/afstemming </a:t>
            </a:r>
            <a:r>
              <a:rPr lang="nl-NL" dirty="0"/>
              <a:t>met OvJ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856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Sterke punten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Sterke samenwerkingsrelatie tussen betrokken ketenpartners (</a:t>
            </a:r>
            <a:r>
              <a:rPr lang="nl-NL" dirty="0"/>
              <a:t>f</a:t>
            </a:r>
            <a:r>
              <a:rPr lang="nl-NL" dirty="0" smtClean="0"/>
              <a:t>orceren van doorbraak in vastgelopen casuïstiek)</a:t>
            </a:r>
          </a:p>
          <a:p>
            <a:r>
              <a:rPr lang="nl-NL" dirty="0" smtClean="0"/>
              <a:t>Sluitsteen/verbinding tussen zorg en straf</a:t>
            </a:r>
          </a:p>
          <a:p>
            <a:r>
              <a:rPr lang="nl-NL" dirty="0" smtClean="0"/>
              <a:t>Mogelijkheid tot voorportaal naar opschaling driehoek</a:t>
            </a:r>
          </a:p>
          <a:p>
            <a:r>
              <a:rPr lang="nl-NL" dirty="0" smtClean="0"/>
              <a:t>Doorbraken bewerkstelligen in vastgelopen casuïstiek</a:t>
            </a:r>
          </a:p>
          <a:p>
            <a:pPr marL="0" indent="0">
              <a:buNone/>
            </a:pPr>
            <a:endParaRPr lang="nl-NL" dirty="0" smtClean="0"/>
          </a:p>
          <a:p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55007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VNON 1">
      <a:dk1>
        <a:srgbClr val="0083BD"/>
      </a:dk1>
      <a:lt1>
        <a:srgbClr val="F4F8FD"/>
      </a:lt1>
      <a:dk2>
        <a:srgbClr val="0083BD"/>
      </a:dk2>
      <a:lt2>
        <a:srgbClr val="F4F8FD"/>
      </a:lt2>
      <a:accent1>
        <a:srgbClr val="0177AE"/>
      </a:accent1>
      <a:accent2>
        <a:srgbClr val="003D77"/>
      </a:accent2>
      <a:accent3>
        <a:srgbClr val="BDB100"/>
      </a:accent3>
      <a:accent4>
        <a:srgbClr val="D3471C"/>
      </a:accent4>
      <a:accent5>
        <a:srgbClr val="B5D8EA"/>
      </a:accent5>
      <a:accent6>
        <a:srgbClr val="DFD68D"/>
      </a:accent6>
      <a:hlink>
        <a:srgbClr val="D3471C"/>
      </a:hlink>
      <a:folHlink>
        <a:srgbClr val="95301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027f7a-83d9-4c61-b227-67febdd2feed">VNET-1119-5092</_dlc_DocId>
    <_dlc_DocIdUrl xmlns="45027f7a-83d9-4c61-b227-67febdd2feed">
      <Url>http://vnet3.vnet.local/Projecten/VeiligheidsnetwerkONL/_layouts/DocIdRedir.aspx?ID=VNET-1119-5092</Url>
      <Description>VNET-1119-5092</Description>
    </_dlc_DocIdUrl>
    <PublishingExpirationDate xmlns="http://schemas.microsoft.com/sharepoint/v3" xsi:nil="true"/>
    <PublishingStartDate xmlns="http://schemas.microsoft.com/sharepoint/v3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87F91E5B9F954D97E920F123A0088F" ma:contentTypeVersion="1" ma:contentTypeDescription="Een nieuw document maken." ma:contentTypeScope="" ma:versionID="b350dc04c4a2ed3b20761316dad4375f">
  <xsd:schema xmlns:xsd="http://www.w3.org/2001/XMLSchema" xmlns:xs="http://www.w3.org/2001/XMLSchema" xmlns:p="http://schemas.microsoft.com/office/2006/metadata/properties" xmlns:ns1="http://schemas.microsoft.com/sharepoint/v3" xmlns:ns2="45027f7a-83d9-4c61-b227-67febdd2feed" targetNamespace="http://schemas.microsoft.com/office/2006/metadata/properties" ma:root="true" ma:fieldsID="3ae0be8c3213bb092ce87471488950ed" ns1:_="" ns2:_="">
    <xsd:import namespace="http://schemas.microsoft.com/sharepoint/v3"/>
    <xsd:import namespace="45027f7a-83d9-4c61-b227-67febdd2fee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Begindatum van de planning" ma:internalName="PublishingStartDate">
      <xsd:simpleType>
        <xsd:restriction base="dms:Unknown"/>
      </xsd:simpleType>
    </xsd:element>
    <xsd:element name="PublishingExpirationDate" ma:index="12" nillable="true" ma:displayName="Einddatum van de planning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027f7a-83d9-4c61-b227-67febdd2fee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aarde van de document-id" ma:description="De waarde van de document-id die aan dit item is toegewezen." ma:internalName="_dlc_DocId" ma:readOnly="true">
      <xsd:simpleType>
        <xsd:restriction base="dms:Text"/>
      </xsd:simpleType>
    </xsd:element>
    <xsd:element name="_dlc_DocIdUrl" ma:index="9" nillable="true" ma:displayName="Document-id" ma:description="Permanente koppeling naar di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23EA36-DD6D-41A9-946D-59B055AB362D}"/>
</file>

<file path=customXml/itemProps2.xml><?xml version="1.0" encoding="utf-8"?>
<ds:datastoreItem xmlns:ds="http://schemas.openxmlformats.org/officeDocument/2006/customXml" ds:itemID="{82EAAC42-4600-484D-AC03-D85C370FFA9A}"/>
</file>

<file path=customXml/itemProps3.xml><?xml version="1.0" encoding="utf-8"?>
<ds:datastoreItem xmlns:ds="http://schemas.openxmlformats.org/officeDocument/2006/customXml" ds:itemID="{A4B2DD6A-30C0-4AFC-93FF-5C7D53EE2CA6}"/>
</file>

<file path=customXml/itemProps4.xml><?xml version="1.0" encoding="utf-8"?>
<ds:datastoreItem xmlns:ds="http://schemas.openxmlformats.org/officeDocument/2006/customXml" ds:itemID="{D84765C2-B43D-4E17-A9A2-2A3E5FAC592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548</TotalTime>
  <Words>358</Words>
  <Application>Microsoft Office PowerPoint</Application>
  <PresentationFormat>Diavoorstelling (4:3)</PresentationFormat>
  <Paragraphs>77</Paragraphs>
  <Slides>11</Slides>
  <Notes>7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Office-thema</vt:lpstr>
      <vt:lpstr>PowerPoint-presentatie</vt:lpstr>
      <vt:lpstr>Regionaal Forensisch Psychiatrisch Netwerk Oost-Nederland</vt:lpstr>
      <vt:lpstr>  Doel presentatie</vt:lpstr>
      <vt:lpstr>RFPN</vt:lpstr>
      <vt:lpstr>Ontstaansgeschiedenis RFPN</vt:lpstr>
      <vt:lpstr>Doelgroep RFPN</vt:lpstr>
      <vt:lpstr>Doelstelling RFPN</vt:lpstr>
      <vt:lpstr>Meerwaarde RFPN t.o.v. lokale gremia</vt:lpstr>
      <vt:lpstr>Sterke punten</vt:lpstr>
      <vt:lpstr>Ontwikkelopgaven </vt:lpstr>
      <vt:lpstr>Dank voor uw aandacht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maggie doedens</dc:creator>
  <cp:lastModifiedBy>Smits,Fleur</cp:lastModifiedBy>
  <cp:revision>65</cp:revision>
  <cp:lastPrinted>2015-09-23T11:27:20Z</cp:lastPrinted>
  <dcterms:created xsi:type="dcterms:W3CDTF">2015-09-17T10:03:42Z</dcterms:created>
  <dcterms:modified xsi:type="dcterms:W3CDTF">2018-02-12T12:54:27Z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0x0101004387F91E5B9F954D97E920F123A0088F</vt:lpwstr>
  </property>
  <property fmtid="{D5CDD505-2E9C-101B-9397-08002B2CF9AE}" pid="3" name="_dlc_DocIdItemGuid">
    <vt:lpwstr>19847222-d3f8-4ba4-b5b0-cec52dcbf934</vt:lpwstr>
  </property>
  <property fmtid="{D5CDD505-2E9C-101B-9397-08002B2CF9AE}" pid="4" name="TaxKeyword">
    <vt:lpwstr/>
  </property>
  <property fmtid="{D5CDD505-2E9C-101B-9397-08002B2CF9AE}" pid="5" name="TaxCatchAll">
    <vt:lpwstr/>
  </property>
  <property fmtid="{D5CDD505-2E9C-101B-9397-08002B2CF9AE}" pid="6" name="TaxKeywordTaxHTField">
    <vt:lpwstr/>
  </property>
</Properties>
</file>