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29ECD-89BE-50CD-E826-F1FA8398E8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76E37D-886E-CA90-4EEE-40805753BB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BD000-B853-1955-43E5-0B340853A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427E6-A312-134E-9B57-2C95ABDEF06C}" type="datetimeFigureOut">
              <a:rPr lang="en-NL" smtClean="0"/>
              <a:t>05/17/2023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2D272-B8E8-95C3-06EC-BCFDB6C01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D6D82-4F51-E599-F0C1-E15644D91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E42E8-6CF0-894E-85F7-F23895BF9326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79403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CB825-E5FF-911B-9320-2CDF521EB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D9F767-6963-27BC-08A0-A74D9544D0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BB328-9CF5-3B58-931E-5C5F32277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427E6-A312-134E-9B57-2C95ABDEF06C}" type="datetimeFigureOut">
              <a:rPr lang="en-NL" smtClean="0"/>
              <a:t>05/17/2023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A2F2CB-2C1E-C68C-150E-EBEE389F5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4A1EA-77C8-2495-4AC4-3F2BDA664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E42E8-6CF0-894E-85F7-F23895BF9326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26469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87E808-A5FB-C789-AF60-995EABDE02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EC7EC8-9320-161F-7F52-43316CD03E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18FB9-0E97-47C2-9CE0-D967B3BDC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427E6-A312-134E-9B57-2C95ABDEF06C}" type="datetimeFigureOut">
              <a:rPr lang="en-NL" smtClean="0"/>
              <a:t>05/17/2023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ADB528-5670-6122-3029-8B06E60D5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82448-A15E-4D01-71AB-C07DEC32F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E42E8-6CF0-894E-85F7-F23895BF9326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5160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F0C7D-9D53-DB54-FF64-B12602A7E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E7ED1-4919-408A-95D0-2266F8902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1E71A4-0B80-FAE9-B7FB-3F104E805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427E6-A312-134E-9B57-2C95ABDEF06C}" type="datetimeFigureOut">
              <a:rPr lang="en-NL" smtClean="0"/>
              <a:t>05/17/2023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47722-3F75-E4A6-4224-135455F44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AC435-6622-AF9E-299B-C892386E1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E42E8-6CF0-894E-85F7-F23895BF9326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274600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39BEE-FE90-0674-812D-DD71D0A5C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256775-31AD-5D85-3152-DE9895138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005B03-73B4-A2C8-A4AC-F4E889F9A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427E6-A312-134E-9B57-2C95ABDEF06C}" type="datetimeFigureOut">
              <a:rPr lang="en-NL" smtClean="0"/>
              <a:t>05/17/2023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5FE28-D5A9-74FE-97BD-E27901D39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BF02C-0B2B-07AB-EA46-3FA24DF98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E42E8-6CF0-894E-85F7-F23895BF9326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39622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59299-0F25-1248-1562-ED0B71ED3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246E1-1319-1020-6553-E3A6BD7756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508274-9667-27A7-34EB-3273CA691B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C4638-7E68-49A1-F9EE-9DEC51ABE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427E6-A312-134E-9B57-2C95ABDEF06C}" type="datetimeFigureOut">
              <a:rPr lang="en-NL" smtClean="0"/>
              <a:t>05/17/2023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34535F-9EA4-3CF0-3077-532216D61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E6FF74-B14B-65DD-DDFB-B4B4EFB9E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E42E8-6CF0-894E-85F7-F23895BF9326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44253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CA33B-D76E-BFCC-004B-DDEF5FFC4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B181C3-F78C-5573-28EC-0648205AF8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0107A8-ABDE-98FD-D39C-BE3A85157D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0CCF93-437C-97F5-3BB3-5CFFE84FC5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029053-E716-CE5D-59F0-C569AAE1A7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DB4F71-A969-9903-5FC4-BBAA4BEB0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427E6-A312-134E-9B57-2C95ABDEF06C}" type="datetimeFigureOut">
              <a:rPr lang="en-NL" smtClean="0"/>
              <a:t>05/17/2023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E78287-1E2C-91DC-9BFD-8D7E2991C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B3C392-F6FE-876E-FDC2-D714C18B8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E42E8-6CF0-894E-85F7-F23895BF9326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77040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8A370-1C15-8C91-32F9-67B3FA803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0D85E7-18E4-381B-6D1B-D63948780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427E6-A312-134E-9B57-2C95ABDEF06C}" type="datetimeFigureOut">
              <a:rPr lang="en-NL" smtClean="0"/>
              <a:t>05/17/2023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45EFE3-E2DF-FE9D-004F-C4F518E6C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9D16E3-01D9-928A-B61B-C0254F4E9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E42E8-6CF0-894E-85F7-F23895BF9326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1882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8CB972-859B-D107-FD1B-3DFED97D5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427E6-A312-134E-9B57-2C95ABDEF06C}" type="datetimeFigureOut">
              <a:rPr lang="en-NL" smtClean="0"/>
              <a:t>05/17/2023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0BD3B8-6EB9-2A3E-63B2-36F055F84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AC1FFB-25B7-15F8-04F3-1B3E1A51C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E42E8-6CF0-894E-85F7-F23895BF9326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93666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2583B-961E-A331-0E33-EC1629AAB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AA379-DBFA-BC73-FEA8-E7DCD671E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BE3173-B660-D1FA-EF20-6FB76993A8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A0872A-9F75-0AAA-5D57-07DCEC96F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427E6-A312-134E-9B57-2C95ABDEF06C}" type="datetimeFigureOut">
              <a:rPr lang="en-NL" smtClean="0"/>
              <a:t>05/17/2023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80808B-E10F-7CAF-26C0-6916F2CEF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349BB8-D515-B1EF-1438-E33909750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E42E8-6CF0-894E-85F7-F23895BF9326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28912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7E755-BC88-3B80-EEFE-8379AD2A2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3FEA6C-6F5B-29E2-378E-19A9FFBCD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D6202D-D3DE-37E9-00C5-E4C4FE94CA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CCE21E-8F66-9ADC-1037-EE1CEA25C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427E6-A312-134E-9B57-2C95ABDEF06C}" type="datetimeFigureOut">
              <a:rPr lang="en-NL" smtClean="0"/>
              <a:t>05/17/2023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A62139-9A75-CDD5-E3F3-7C0EEB6B9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5A83F7-28C4-2151-33FC-30D009520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E42E8-6CF0-894E-85F7-F23895BF9326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40788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D522CA-B9B6-B556-14AA-58ECCEC75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7DB853-C3BE-A7AF-DAF1-99B7D0B708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2CE90-7417-4DDD-EA4B-EE091CE99E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427E6-A312-134E-9B57-2C95ABDEF06C}" type="datetimeFigureOut">
              <a:rPr lang="en-NL" smtClean="0"/>
              <a:t>05/17/2023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CBB48-3190-4EF1-725F-C660DA9D44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FB4106-AA6C-7015-C947-BC58A0B273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E42E8-6CF0-894E-85F7-F23895BF9326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7820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0E92209-42FA-9B21-9201-15419066FB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382" y="1116912"/>
            <a:ext cx="10437195" cy="446633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8826E8F-4FCA-1847-3B88-2F838A52E113}"/>
              </a:ext>
            </a:extLst>
          </p:cNvPr>
          <p:cNvSpPr txBox="1"/>
          <p:nvPr/>
        </p:nvSpPr>
        <p:spPr>
          <a:xfrm>
            <a:off x="6193453" y="1253572"/>
            <a:ext cx="7567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L" sz="1200" b="1" dirty="0">
                <a:solidFill>
                  <a:schemeClr val="bg1"/>
                </a:solidFill>
              </a:rPr>
              <a:t>Doel</a:t>
            </a:r>
            <a:endParaRPr lang="en-NL" b="1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D7D0E8-2BA2-8365-7DB9-52CC8207C39E}"/>
              </a:ext>
            </a:extLst>
          </p:cNvPr>
          <p:cNvSpPr txBox="1"/>
          <p:nvPr/>
        </p:nvSpPr>
        <p:spPr>
          <a:xfrm>
            <a:off x="546678" y="3752165"/>
            <a:ext cx="7567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L" sz="1200" b="1" dirty="0">
                <a:solidFill>
                  <a:schemeClr val="bg1"/>
                </a:solidFill>
              </a:rPr>
              <a:t>Focus</a:t>
            </a:r>
            <a:endParaRPr lang="en-NL" b="1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014572-5BDA-236A-0E13-0CE866998590}"/>
              </a:ext>
            </a:extLst>
          </p:cNvPr>
          <p:cNvSpPr txBox="1"/>
          <p:nvPr/>
        </p:nvSpPr>
        <p:spPr>
          <a:xfrm>
            <a:off x="1416397" y="2665520"/>
            <a:ext cx="1061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err="1">
                <a:solidFill>
                  <a:srgbClr val="002060"/>
                </a:solidFill>
              </a:rPr>
              <a:t>Gelegenheidsstructuren</a:t>
            </a:r>
            <a:endParaRPr lang="en-NL" b="1" dirty="0">
              <a:solidFill>
                <a:srgbClr val="00206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B353271-38F1-6346-FE9B-3303875F8197}"/>
              </a:ext>
            </a:extLst>
          </p:cNvPr>
          <p:cNvSpPr txBox="1"/>
          <p:nvPr/>
        </p:nvSpPr>
        <p:spPr>
          <a:xfrm>
            <a:off x="1398719" y="3890664"/>
            <a:ext cx="1061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2060"/>
                </a:solidFill>
              </a:rPr>
              <a:t>(</a:t>
            </a:r>
            <a:r>
              <a:rPr lang="en-US" sz="1200" b="1" dirty="0" err="1">
                <a:solidFill>
                  <a:srgbClr val="002060"/>
                </a:solidFill>
              </a:rPr>
              <a:t>Potentiële</a:t>
            </a:r>
            <a:r>
              <a:rPr lang="en-US" sz="1200" b="1" dirty="0">
                <a:solidFill>
                  <a:srgbClr val="002060"/>
                </a:solidFill>
              </a:rPr>
              <a:t>) </a:t>
            </a:r>
            <a:r>
              <a:rPr lang="en-US" sz="1200" b="1" dirty="0" err="1">
                <a:solidFill>
                  <a:srgbClr val="002060"/>
                </a:solidFill>
              </a:rPr>
              <a:t>daders</a:t>
            </a:r>
            <a:endParaRPr lang="en-NL" b="1" dirty="0">
              <a:solidFill>
                <a:srgbClr val="00206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4ACF330-5FF3-32EC-5884-59204AC756A4}"/>
              </a:ext>
            </a:extLst>
          </p:cNvPr>
          <p:cNvSpPr txBox="1"/>
          <p:nvPr/>
        </p:nvSpPr>
        <p:spPr>
          <a:xfrm>
            <a:off x="1416397" y="5040081"/>
            <a:ext cx="1061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2060"/>
                </a:solidFill>
              </a:rPr>
              <a:t>(</a:t>
            </a:r>
            <a:r>
              <a:rPr lang="en-US" sz="1200" b="1" dirty="0" err="1">
                <a:solidFill>
                  <a:srgbClr val="002060"/>
                </a:solidFill>
              </a:rPr>
              <a:t>Potentiële</a:t>
            </a:r>
            <a:r>
              <a:rPr lang="en-US" sz="1200" b="1" dirty="0">
                <a:solidFill>
                  <a:srgbClr val="002060"/>
                </a:solidFill>
              </a:rPr>
              <a:t>) </a:t>
            </a:r>
            <a:r>
              <a:rPr lang="en-US" sz="1200" b="1" dirty="0" err="1">
                <a:solidFill>
                  <a:srgbClr val="002060"/>
                </a:solidFill>
              </a:rPr>
              <a:t>slachtoffers</a:t>
            </a:r>
            <a:endParaRPr lang="en-NL" b="1" dirty="0">
              <a:solidFill>
                <a:srgbClr val="00206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514D94-7FAC-D970-1C43-6C58E2A7E56E}"/>
              </a:ext>
            </a:extLst>
          </p:cNvPr>
          <p:cNvSpPr txBox="1"/>
          <p:nvPr/>
        </p:nvSpPr>
        <p:spPr>
          <a:xfrm>
            <a:off x="3388106" y="1710044"/>
            <a:ext cx="10615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err="1">
                <a:solidFill>
                  <a:srgbClr val="002060"/>
                </a:solidFill>
              </a:rPr>
              <a:t>Voorkomen</a:t>
            </a:r>
            <a:endParaRPr lang="en-NL" b="1" dirty="0">
              <a:solidFill>
                <a:srgbClr val="00206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6737E8D-5991-513C-71AD-5832016CF9FA}"/>
              </a:ext>
            </a:extLst>
          </p:cNvPr>
          <p:cNvSpPr txBox="1"/>
          <p:nvPr/>
        </p:nvSpPr>
        <p:spPr>
          <a:xfrm>
            <a:off x="6158045" y="1710044"/>
            <a:ext cx="15843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err="1">
                <a:solidFill>
                  <a:srgbClr val="002060"/>
                </a:solidFill>
              </a:rPr>
              <a:t>Verstoren</a:t>
            </a:r>
            <a:r>
              <a:rPr lang="en-US" sz="1200" b="1" dirty="0">
                <a:solidFill>
                  <a:srgbClr val="002060"/>
                </a:solidFill>
              </a:rPr>
              <a:t> / </a:t>
            </a:r>
            <a:r>
              <a:rPr lang="en-US" sz="1200" b="1" dirty="0" err="1">
                <a:solidFill>
                  <a:srgbClr val="002060"/>
                </a:solidFill>
              </a:rPr>
              <a:t>Stoppen</a:t>
            </a:r>
            <a:endParaRPr lang="en-NL" b="1" dirty="0">
              <a:solidFill>
                <a:srgbClr val="00206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2705F46-FFE7-1D19-E5DD-79392B721548}"/>
              </a:ext>
            </a:extLst>
          </p:cNvPr>
          <p:cNvSpPr txBox="1"/>
          <p:nvPr/>
        </p:nvSpPr>
        <p:spPr>
          <a:xfrm>
            <a:off x="9287828" y="1710044"/>
            <a:ext cx="10615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err="1">
                <a:solidFill>
                  <a:srgbClr val="002060"/>
                </a:solidFill>
              </a:rPr>
              <a:t>Opvolgen</a:t>
            </a:r>
            <a:endParaRPr lang="en-NL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685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Breedbeeld</PresentationFormat>
  <Paragraphs>8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 Janson</dc:creator>
  <cp:lastModifiedBy>Rossieau, Ellen (E.E.)</cp:lastModifiedBy>
  <cp:revision>2</cp:revision>
  <dcterms:created xsi:type="dcterms:W3CDTF">2022-12-14T08:32:24Z</dcterms:created>
  <dcterms:modified xsi:type="dcterms:W3CDTF">2023-05-17T06:54:24Z</dcterms:modified>
</cp:coreProperties>
</file>